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8E19-47F2-ED7B-9900-533BE303A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B87D-F843-87FF-47D2-9EB47EDA1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BC51-D56C-FA90-1E4A-BFCCA48B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CEDC-2CAE-C0D5-F3D9-B609341C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1FAA0-BDBE-BA5D-A89D-79CDA114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7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18D7-BDD5-3BFA-9ED3-4AD293DC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37B5D-D5DE-54EF-0814-6B70273E0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084F-4F50-E3CC-6BE6-B72D33EE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AE74-3A52-F631-7792-732540D0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298C4-D9F8-12E7-8B2E-6D237960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3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1A097-35CB-2974-187E-5ABFDA9A3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1A30F-A864-5E53-80DD-EFB1D6C2D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B2625-0095-1A3E-3070-5118F61B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0E547-6E2E-5877-6B9E-AD71E9DB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4C18-E3E0-7937-44B3-ED658109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6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D328-0B14-D2D3-8C7C-C485A042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39F94-BC46-2492-3A5B-6F9208C5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1D343-EFE3-0B10-4BCC-04CA8E66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BEC30-9976-1B1B-67DC-6DF2B297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412F0-D71D-2A31-D17F-5736D740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0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295F-D1E8-7B8E-CD8C-FB583B1D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6730-2FF0-3911-4090-1515C2B4A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F12A6-77EB-E27A-39E5-C5CAB6A6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7B0C-1562-971C-1146-3E380993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83C8-69CE-F043-4758-F19C7A4D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3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AB4A-C17D-3C59-9AC7-5E2ADF61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CB11-F75E-D321-4D78-CC8A57D75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F885E-6B17-8598-01D2-545342805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4D939-F3E0-5E62-FB56-BF8FAB39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DCB0F-4090-D434-9442-9F6A4357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5C30C-1E2B-901B-FC71-A2ACDA4A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661D-9EEC-7DD0-A6FA-49D96388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D521-25A6-F27D-98DB-0F1963264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52AC-0CA8-5B1C-B119-A0A85E4D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5997-E866-5CC0-AFB3-E7D430BAE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E3F95-9627-39D3-49C6-CED60CF3D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EC456-AAAD-480C-823E-173C5C72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94807-BE35-2B00-31C9-B90CED64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0CA72-1D41-30DA-3222-4818A914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7C44-D099-F734-1E1B-14E10B97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6F30D-DD26-F8BE-B5C7-F559D5AA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73A80-4B9A-F440-39A6-29CD9348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3C130-0F9C-ED69-1462-5067051E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29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808E9-21C8-FDD8-5F9E-4314BCE2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01057-389E-A3E6-4877-B380281D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EC477-AEE5-F775-E28D-553387A2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51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3DA3-AD52-A2D2-1CD0-2FB91487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6BF2-984A-7A97-D28A-AA63EB4FB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A5022-6C57-2D89-AAA1-7C1708F4A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C653-1613-9EA3-B0B8-5B2BF944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C3A36-65D9-E220-A360-41C114D2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555D6-B021-51CC-000F-202311CB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7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C1A-3BB4-F232-633D-D1FC4BA3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830919-5F28-5ACD-9DE6-979BEA64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6A777-DF83-1F79-88EB-2104BF37C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36A73-4F85-2EC4-EC5E-E2CA3854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A7193-14C0-0B83-45C8-AD8EEF80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7727-2C85-A2BE-3E84-5435710F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BB924-5E77-F6C3-4CBF-0AC1904A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7FD3B-1BCD-CEF5-21DD-9DC9F06E7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37E1D-79A1-0766-4A17-8C954AB29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58B73-7BEF-44A6-92A6-320A8CCC218A}" type="datetimeFigureOut">
              <a:rPr lang="en-GB" smtClean="0"/>
              <a:t>30/12/2022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52425-02EF-7E6A-2D96-8F7333852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9132F-D685-19A9-89B1-B51922BD3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6EF58-8008-4C5F-9F6C-F96B92B677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8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endParaRPr lang="en-GB" sz="1200" dirty="0"/>
          </a:p>
          <a:p>
            <a:r>
              <a:rPr lang="en-GB" b="1" u="sng" dirty="0">
                <a:solidFill>
                  <a:srgbClr val="FF0000"/>
                </a:solidFill>
              </a:rPr>
              <a:t>LAB 04 – AWS</a:t>
            </a:r>
          </a:p>
          <a:p>
            <a:pPr algn="l"/>
            <a:r>
              <a:rPr lang="en-GB" sz="1800" b="1" u="sng" dirty="0"/>
              <a:t>Task 01:</a:t>
            </a:r>
          </a:p>
          <a:p>
            <a:pPr algn="l"/>
            <a:r>
              <a:rPr lang="en-GB" sz="1800" dirty="0"/>
              <a:t>Implement a </a:t>
            </a:r>
            <a:r>
              <a:rPr lang="en-GB" sz="1800" dirty="0" err="1"/>
              <a:t>vpc</a:t>
            </a:r>
            <a:r>
              <a:rPr lang="en-GB" sz="1800" dirty="0"/>
              <a:t> with </a:t>
            </a:r>
            <a:r>
              <a:rPr lang="en-GB" sz="1800" dirty="0" err="1"/>
              <a:t>cidr</a:t>
            </a:r>
            <a:r>
              <a:rPr lang="en-GB" sz="1800" dirty="0"/>
              <a:t> 10.0.0.0/16 with 2 public subnets with cidrs 10.0.0.0/24 and 10.0.0.2.0/24 with a load balancer to Distribute the traffic between 2 machines with nginx installed in them as a proxy and 2 private subnets with the below cidrs 10.0.1.0/24 and 10.0.0.3.0/24 then a 2 instances attached in autoscaling in the private subnets with </a:t>
            </a:r>
            <a:r>
              <a:rPr lang="en-GB" sz="1800" dirty="0" err="1"/>
              <a:t>apache</a:t>
            </a:r>
            <a:r>
              <a:rPr lang="en-GB" sz="1800" dirty="0"/>
              <a:t> installed without SSH and load balancer to install between them.</a:t>
            </a:r>
          </a:p>
          <a:p>
            <a:pPr algn="l"/>
            <a:r>
              <a:rPr lang="en-GB" sz="1800" u="sng" dirty="0"/>
              <a:t>Needed:</a:t>
            </a:r>
          </a:p>
          <a:p>
            <a:pPr algn="l"/>
            <a:r>
              <a:rPr lang="en-GB" sz="1800" dirty="0"/>
              <a:t>A screenshot from the autoscaling group after indicating the minimum, maximum and desired instances.</a:t>
            </a:r>
          </a:p>
          <a:p>
            <a:pPr algn="l"/>
            <a:r>
              <a:rPr lang="en-GB" sz="1800" dirty="0"/>
              <a:t>Screenshot from the 2 target groups indicating the machines is healthy.</a:t>
            </a:r>
          </a:p>
          <a:p>
            <a:pPr algn="l"/>
            <a:r>
              <a:rPr lang="en-GB" sz="1800" dirty="0"/>
              <a:t>Screenshot indicate the machines BE WS are private.</a:t>
            </a:r>
          </a:p>
          <a:p>
            <a:pPr algn="l"/>
            <a:r>
              <a:rPr lang="en-GB" sz="1800" dirty="0"/>
              <a:t>Screenshot from the public load balancer when you hit a request from it from a browser with a response returned from the instances.</a:t>
            </a:r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2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pPr algn="l"/>
            <a:endParaRPr lang="en-GB" sz="120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16DDC-6C88-E688-315C-2C4D2B8B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93217"/>
            <a:ext cx="5730737" cy="281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CC295D-495C-832A-158F-6FEED1990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20" y="410236"/>
            <a:ext cx="5730737" cy="2176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75DE4-29CE-1AAF-C5AE-1EA92B08E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4" y="3220099"/>
            <a:ext cx="5730737" cy="295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0B65A-E14E-1CD8-00EB-3248C1222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19" y="3207906"/>
            <a:ext cx="5730737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6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endParaRPr lang="en-GB" sz="120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5E65B-399A-84AA-37C8-2A4124C1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19" y="224569"/>
            <a:ext cx="8517370" cy="2731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333952-24FE-8217-5CE3-91957DB1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19" y="3310823"/>
            <a:ext cx="8517370" cy="28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7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pPr algn="l"/>
            <a:r>
              <a:rPr lang="en-GB" sz="1800" b="1" u="sng" dirty="0"/>
              <a:t>Task 02:</a:t>
            </a:r>
          </a:p>
          <a:p>
            <a:pPr algn="l"/>
            <a:r>
              <a:rPr lang="en-GB" sz="1800" dirty="0"/>
              <a:t>Create a </a:t>
            </a:r>
            <a:r>
              <a:rPr lang="en-GB" sz="1800" dirty="0" err="1"/>
              <a:t>vpc</a:t>
            </a:r>
            <a:r>
              <a:rPr lang="en-GB" sz="1800" dirty="0"/>
              <a:t> with </a:t>
            </a:r>
            <a:r>
              <a:rPr lang="en-GB" sz="1800" dirty="0" err="1"/>
              <a:t>cidr</a:t>
            </a:r>
            <a:r>
              <a:rPr lang="en-GB" sz="1800" dirty="0"/>
              <a:t> 10.0.0.0/16 with private subnet and a machine in it with </a:t>
            </a:r>
            <a:r>
              <a:rPr lang="en-GB" sz="1800" dirty="0" err="1"/>
              <a:t>apache</a:t>
            </a:r>
            <a:r>
              <a:rPr lang="en-GB" sz="1800" dirty="0"/>
              <a:t> installed without </a:t>
            </a:r>
            <a:r>
              <a:rPr lang="en-GB" sz="1800" dirty="0" err="1"/>
              <a:t>ssh</a:t>
            </a:r>
            <a:r>
              <a:rPr lang="en-GB" sz="1800" dirty="0"/>
              <a:t> ,also we need to serve an application from S3 bucket .</a:t>
            </a:r>
          </a:p>
          <a:p>
            <a:pPr algn="l"/>
            <a:r>
              <a:rPr lang="en-GB" sz="1800" u="sng" dirty="0"/>
              <a:t>Needed:</a:t>
            </a:r>
          </a:p>
          <a:p>
            <a:pPr algn="l"/>
            <a:r>
              <a:rPr lang="en-GB" sz="1800" dirty="0"/>
              <a:t>Screenshot from the user data.</a:t>
            </a:r>
          </a:p>
          <a:p>
            <a:pPr algn="l"/>
            <a:r>
              <a:rPr lang="en-GB" sz="1800" dirty="0"/>
              <a:t>Screenshot from the logs of the instance.</a:t>
            </a:r>
          </a:p>
          <a:p>
            <a:pPr algn="l"/>
            <a:r>
              <a:rPr lang="en-GB" sz="1800" dirty="0"/>
              <a:t>Screenshot indicate the machine is private.</a:t>
            </a:r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2895C-95E2-47FD-824B-E7442FC6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2666917"/>
            <a:ext cx="5730737" cy="3956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FC91D-0550-A139-DA81-81CEF16A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43" y="2666917"/>
            <a:ext cx="5730737" cy="39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3C76BF-5D82-7673-754A-8E0AD30B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93217"/>
            <a:ext cx="5730737" cy="3145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F08C7-CEF3-A7FE-4ED6-BBD3DBBF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73" y="93217"/>
            <a:ext cx="5730737" cy="314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3952B-805F-93EE-3190-6237F95A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151" y="3618974"/>
            <a:ext cx="5730737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pPr algn="l"/>
            <a:r>
              <a:rPr lang="en-GB" sz="1800" b="1" u="sng" dirty="0"/>
              <a:t>Task 03:</a:t>
            </a:r>
          </a:p>
          <a:p>
            <a:pPr algn="l"/>
            <a:r>
              <a:rPr lang="en-GB" sz="1800" dirty="0"/>
              <a:t>Create a lambda function to copy a text file to an s3 called targetBucket-yourname (search for the code)</a:t>
            </a:r>
          </a:p>
          <a:p>
            <a:pPr algn="l"/>
            <a:r>
              <a:rPr lang="en-GB" sz="1800" dirty="0"/>
              <a:t>Needed a video while triggering the lambda</a:t>
            </a:r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task3">
            <a:hlinkClick r:id="" action="ppaction://media"/>
            <a:extLst>
              <a:ext uri="{FF2B5EF4-FFF2-40B4-BE49-F238E27FC236}">
                <a16:creationId xmlns:a16="http://schemas.microsoft.com/office/drawing/2014/main" id="{E36AA6CE-0D7D-BD5D-5D39-7A0DC0944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618" y="1269507"/>
            <a:ext cx="10813002" cy="49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9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3C0083-DCFA-7A91-8D8B-32185345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54" y="71020"/>
            <a:ext cx="11993732" cy="6693763"/>
          </a:xfrm>
        </p:spPr>
        <p:txBody>
          <a:bodyPr>
            <a:normAutofit/>
          </a:bodyPr>
          <a:lstStyle/>
          <a:p>
            <a:pPr algn="l"/>
            <a:r>
              <a:rPr lang="en-GB" sz="1800" b="1" u="sng" dirty="0"/>
              <a:t>Task 04:</a:t>
            </a:r>
          </a:p>
          <a:p>
            <a:pPr algn="l"/>
            <a:r>
              <a:rPr lang="en-GB" sz="1800" dirty="0"/>
              <a:t>Create a lambda function to be triggered when you upload a file to s3 called </a:t>
            </a:r>
            <a:r>
              <a:rPr lang="en-GB" sz="1800" dirty="0" err="1"/>
              <a:t>sourcebucketyourname</a:t>
            </a:r>
            <a:r>
              <a:rPr lang="en-GB" sz="1800" dirty="0"/>
              <a:t> , the lambda will copy the uploaded file to an s3 with name target-bucket-</a:t>
            </a:r>
            <a:r>
              <a:rPr lang="en-GB" sz="1800" dirty="0" err="1"/>
              <a:t>yourname</a:t>
            </a:r>
            <a:endParaRPr lang="en-GB" sz="1800" dirty="0"/>
          </a:p>
          <a:p>
            <a:pPr algn="l"/>
            <a:r>
              <a:rPr lang="en-GB" sz="1800" dirty="0"/>
              <a:t>Needed a video while triggering the lambda </a:t>
            </a:r>
          </a:p>
          <a:p>
            <a:pPr algn="l"/>
            <a:endParaRPr lang="en-GB" sz="1800" dirty="0"/>
          </a:p>
          <a:p>
            <a:pPr algn="l"/>
            <a:endParaRPr lang="en-GB" sz="2000" b="1" u="sng" dirty="0">
              <a:solidFill>
                <a:srgbClr val="FF0000"/>
              </a:solidFill>
            </a:endParaRPr>
          </a:p>
        </p:txBody>
      </p:sp>
      <p:pic>
        <p:nvPicPr>
          <p:cNvPr id="2" name="task4">
            <a:hlinkClick r:id="" action="ppaction://media"/>
            <a:extLst>
              <a:ext uri="{FF2B5EF4-FFF2-40B4-BE49-F238E27FC236}">
                <a16:creationId xmlns:a16="http://schemas.microsoft.com/office/drawing/2014/main" id="{8A84C8CF-9AD3-E36F-8EEF-D33BFF494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4" y="1482571"/>
            <a:ext cx="10200443" cy="51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268</Words>
  <Application>Microsoft Office PowerPoint</Application>
  <PresentationFormat>Widescreen</PresentationFormat>
  <Paragraphs>31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</cp:revision>
  <dcterms:created xsi:type="dcterms:W3CDTF">2022-12-30T00:43:48Z</dcterms:created>
  <dcterms:modified xsi:type="dcterms:W3CDTF">2022-12-30T01:02:46Z</dcterms:modified>
</cp:coreProperties>
</file>